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66" r:id="rId3"/>
    <p:sldId id="267" r:id="rId4"/>
    <p:sldId id="294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941" autoAdjust="0"/>
    <p:restoredTop sz="94660"/>
  </p:normalViewPr>
  <p:slideViewPr>
    <p:cSldViewPr snapToGrid="0">
      <p:cViewPr varScale="1">
        <p:scale>
          <a:sx n="50" d="100"/>
          <a:sy n="50" d="100"/>
        </p:scale>
        <p:origin x="25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2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8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9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6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4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2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7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3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5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F469A-35AD-438F-89F3-228D7E262A3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E000-BC19-4D16-9410-6E09ED8B33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69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13800" b="1" dirty="0" smtClean="0"/>
              <a:t>Week 2</a:t>
            </a:r>
            <a:endParaRPr lang="en-GB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8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919" t="8114" r="51017" b="6689"/>
          <a:stretch/>
        </p:blipFill>
        <p:spPr>
          <a:xfrm>
            <a:off x="0" y="-1"/>
            <a:ext cx="6858000" cy="9108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549" t="30812" r="50462" b="51426"/>
          <a:stretch/>
        </p:blipFill>
        <p:spPr>
          <a:xfrm>
            <a:off x="233202" y="9296548"/>
            <a:ext cx="6624798" cy="178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8589956"/>
            <a:ext cx="5915025" cy="239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Task:</a:t>
            </a:r>
          </a:p>
          <a:p>
            <a:r>
              <a:rPr lang="en-GB" sz="2400" dirty="0" smtClean="0"/>
              <a:t>draw a circuit with an electromagnet and describe 3 way to increase the strength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659" t="17324" r="39181" b="5702"/>
          <a:stretch/>
        </p:blipFill>
        <p:spPr>
          <a:xfrm>
            <a:off x="-1" y="0"/>
            <a:ext cx="8653483" cy="794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62" y="432546"/>
            <a:ext cx="5915025" cy="239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Task:</a:t>
            </a:r>
          </a:p>
          <a:p>
            <a:r>
              <a:rPr lang="en-GB" sz="2400" dirty="0" smtClean="0"/>
              <a:t>How does an electric bell use electromagnets to ring? Include a diagram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09630"/>
              </p:ext>
            </p:extLst>
          </p:nvPr>
        </p:nvGraphicFramePr>
        <p:xfrm>
          <a:off x="423361" y="1868833"/>
          <a:ext cx="5915025" cy="719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69688430"/>
                    </a:ext>
                  </a:extLst>
                </a:gridCol>
              </a:tblGrid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25354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080488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977359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313180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722192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032213"/>
                  </a:ext>
                </a:extLst>
              </a:tr>
              <a:tr h="615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451449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599740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57368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607609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28485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577178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95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8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12754</TotalTime>
  <Words>33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2</vt:lpstr>
      <vt:lpstr>PowerPoint Presentation</vt:lpstr>
      <vt:lpstr>PowerPoint Presentation</vt:lpstr>
      <vt:lpstr>PowerPoint Presentation</vt:lpstr>
    </vt:vector>
  </TitlesOfParts>
  <Company>Fullhurst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Physics Unit 5</dc:title>
  <dc:creator>Neat,K</dc:creator>
  <cp:lastModifiedBy>Bramley,C</cp:lastModifiedBy>
  <cp:revision>25</cp:revision>
  <dcterms:created xsi:type="dcterms:W3CDTF">2018-08-28T13:14:08Z</dcterms:created>
  <dcterms:modified xsi:type="dcterms:W3CDTF">2019-03-05T10:41:56Z</dcterms:modified>
</cp:coreProperties>
</file>