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69" r:id="rId3"/>
    <p:sldId id="270" r:id="rId4"/>
    <p:sldId id="271" r:id="rId5"/>
    <p:sldId id="276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41" autoAdjust="0"/>
    <p:restoredTop sz="94660"/>
  </p:normalViewPr>
  <p:slideViewPr>
    <p:cSldViewPr snapToGrid="0">
      <p:cViewPr varScale="1">
        <p:scale>
          <a:sx n="50" d="100"/>
          <a:sy n="50" d="100"/>
        </p:scale>
        <p:origin x="2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2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8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9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6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2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5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469A-35AD-438F-89F3-228D7E262A3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E000-BC19-4D16-9410-6E09ED8B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6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3800" b="1" dirty="0" smtClean="0"/>
              <a:t>Week 4</a:t>
            </a:r>
            <a:endParaRPr lang="en-GB" sz="1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3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0"/>
            <a:ext cx="5915025" cy="866865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Life Cycle of a Star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0379"/>
            <a:ext cx="5915025" cy="81814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99" t="18268" r="53406" b="17708"/>
          <a:stretch/>
        </p:blipFill>
        <p:spPr>
          <a:xfrm>
            <a:off x="192504" y="5179770"/>
            <a:ext cx="6194009" cy="701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103" t="31469" r="50463" b="27083"/>
          <a:stretch/>
        </p:blipFill>
        <p:spPr>
          <a:xfrm>
            <a:off x="118214" y="721894"/>
            <a:ext cx="6621570" cy="42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8515" y="4245411"/>
            <a:ext cx="4166900" cy="2827450"/>
            <a:chOff x="2849424" y="3354334"/>
            <a:chExt cx="5498683" cy="265967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849425" y="3354334"/>
              <a:ext cx="4409" cy="546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49424" y="4262001"/>
              <a:ext cx="1" cy="1752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43698" y="3354334"/>
              <a:ext cx="4409" cy="546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9108206"/>
            <a:ext cx="5915025" cy="18730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Using this flow chart, fill in the information to show the life cycle of a star</a:t>
            </a: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3343" y="649114"/>
            <a:ext cx="6458089" cy="7267665"/>
            <a:chOff x="1787313" y="98818"/>
            <a:chExt cx="8608872" cy="6614190"/>
          </a:xfrm>
        </p:grpSpPr>
        <p:sp>
          <p:nvSpPr>
            <p:cNvPr id="5" name="Oval 4"/>
            <p:cNvSpPr/>
            <p:nvPr/>
          </p:nvSpPr>
          <p:spPr>
            <a:xfrm>
              <a:off x="4066805" y="98818"/>
              <a:ext cx="3357797" cy="15889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749277" y="2824986"/>
              <a:ext cx="4409" cy="546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853834" y="3371752"/>
              <a:ext cx="54813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333026" y="4351736"/>
              <a:ext cx="10672" cy="1218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333026" y="5325211"/>
              <a:ext cx="4409" cy="546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281586" y="3643701"/>
              <a:ext cx="2124223" cy="8421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7270914" y="5871977"/>
              <a:ext cx="2124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8681554" y="6014008"/>
              <a:ext cx="1714631" cy="6897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87313" y="3610838"/>
              <a:ext cx="2128632" cy="12876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91722" y="5325211"/>
              <a:ext cx="2124223" cy="130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96545" y="6023219"/>
              <a:ext cx="1714631" cy="6897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332157" y="1798820"/>
              <a:ext cx="2938757" cy="1299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168286" y="6106258"/>
            <a:ext cx="1866878" cy="6989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16" t="14618" r="32153" b="16996"/>
          <a:stretch/>
        </p:blipFill>
        <p:spPr>
          <a:xfrm>
            <a:off x="0" y="890337"/>
            <a:ext cx="6858000" cy="601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549" t="26535" r="50462" b="28070"/>
          <a:stretch/>
        </p:blipFill>
        <p:spPr>
          <a:xfrm>
            <a:off x="0" y="6906127"/>
            <a:ext cx="6835327" cy="4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1488" y="844721"/>
            <a:ext cx="6386512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Big Bang Theory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100" b="1" u="sng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State 2 facts about the present state of the Universe.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does an expanding Universe provide evidence for the Big bang theory?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What is the Cosmic Microwave Background radiation?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What other evidence is there for the Big Bang theory?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What could you say about the future of the Universe if the galaxies were slowing down?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Galaxy X has a larger red-shift than galaxy Y.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Which galaxy, X or Y, is nearer to us?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Which is moving away faster?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5" name="Picture 1" descr="http://scienceblogs.com/startswithabang/upload/2011/06/defining_the_big_bang/bigba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5" y="7097071"/>
            <a:ext cx="5348068" cy="19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48294" y="9675881"/>
            <a:ext cx="4432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light from the Andromeda galaxy is not red-shifted. What does this tell you about Andromeda?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870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12754</TotalTime>
  <Words>134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Week 4</vt:lpstr>
      <vt:lpstr>Life Cycle of a Star</vt:lpstr>
      <vt:lpstr>PowerPoint Presentation</vt:lpstr>
      <vt:lpstr>PowerPoint Presentation</vt:lpstr>
      <vt:lpstr>PowerPoint Presentation</vt:lpstr>
    </vt:vector>
  </TitlesOfParts>
  <Company>Fullhurst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Physics Unit 5</dc:title>
  <dc:creator>Neat,K</dc:creator>
  <cp:lastModifiedBy>Bramley,C</cp:lastModifiedBy>
  <cp:revision>25</cp:revision>
  <dcterms:created xsi:type="dcterms:W3CDTF">2018-08-28T13:14:08Z</dcterms:created>
  <dcterms:modified xsi:type="dcterms:W3CDTF">2019-03-05T10:42:31Z</dcterms:modified>
</cp:coreProperties>
</file>