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8" r:id="rId2"/>
    <p:sldId id="321" r:id="rId3"/>
    <p:sldId id="257" r:id="rId4"/>
    <p:sldId id="299" r:id="rId5"/>
    <p:sldId id="287" r:id="rId6"/>
    <p:sldId id="264" r:id="rId7"/>
    <p:sldId id="265" r:id="rId8"/>
    <p:sldId id="278" r:id="rId9"/>
    <p:sldId id="266" r:id="rId10"/>
    <p:sldId id="283" r:id="rId11"/>
    <p:sldId id="260" r:id="rId12"/>
    <p:sldId id="259" r:id="rId13"/>
    <p:sldId id="258" r:id="rId14"/>
    <p:sldId id="261" r:id="rId15"/>
    <p:sldId id="262" r:id="rId16"/>
    <p:sldId id="263" r:id="rId17"/>
    <p:sldId id="267" r:id="rId18"/>
    <p:sldId id="268" r:id="rId19"/>
    <p:sldId id="270" r:id="rId20"/>
    <p:sldId id="282" r:id="rId21"/>
    <p:sldId id="288" r:id="rId22"/>
    <p:sldId id="273" r:id="rId23"/>
    <p:sldId id="274" r:id="rId24"/>
    <p:sldId id="275" r:id="rId25"/>
    <p:sldId id="276" r:id="rId26"/>
    <p:sldId id="272" r:id="rId27"/>
    <p:sldId id="285" r:id="rId28"/>
    <p:sldId id="277" r:id="rId29"/>
    <p:sldId id="280" r:id="rId30"/>
    <p:sldId id="271" r:id="rId31"/>
    <p:sldId id="286" r:id="rId32"/>
    <p:sldId id="269" r:id="rId33"/>
    <p:sldId id="291" r:id="rId34"/>
    <p:sldId id="301" r:id="rId35"/>
    <p:sldId id="302" r:id="rId36"/>
    <p:sldId id="303" r:id="rId37"/>
    <p:sldId id="304" r:id="rId38"/>
    <p:sldId id="305" r:id="rId39"/>
    <p:sldId id="306" r:id="rId40"/>
    <p:sldId id="307" r:id="rId41"/>
    <p:sldId id="308" r:id="rId42"/>
    <p:sldId id="309" r:id="rId43"/>
    <p:sldId id="310" r:id="rId44"/>
    <p:sldId id="311" r:id="rId45"/>
    <p:sldId id="312" r:id="rId46"/>
    <p:sldId id="313" r:id="rId47"/>
    <p:sldId id="320" r:id="rId48"/>
    <p:sldId id="314" r:id="rId49"/>
    <p:sldId id="315" r:id="rId50"/>
    <p:sldId id="316" r:id="rId51"/>
    <p:sldId id="317" r:id="rId52"/>
    <p:sldId id="318" r:id="rId53"/>
    <p:sldId id="319" r:id="rId5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41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758D8-FA83-4AA6-97D3-8A29D2D37503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AAA58-6C28-4984-AE82-12F1716A1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9503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758D8-FA83-4AA6-97D3-8A29D2D37503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AAA58-6C28-4984-AE82-12F1716A1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539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758D8-FA83-4AA6-97D3-8A29D2D37503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AAA58-6C28-4984-AE82-12F1716A1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36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758D8-FA83-4AA6-97D3-8A29D2D37503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AAA58-6C28-4984-AE82-12F1716A1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5216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758D8-FA83-4AA6-97D3-8A29D2D37503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AAA58-6C28-4984-AE82-12F1716A1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879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758D8-FA83-4AA6-97D3-8A29D2D37503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AAA58-6C28-4984-AE82-12F1716A1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726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758D8-FA83-4AA6-97D3-8A29D2D37503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AAA58-6C28-4984-AE82-12F1716A1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566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758D8-FA83-4AA6-97D3-8A29D2D37503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AAA58-6C28-4984-AE82-12F1716A1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031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758D8-FA83-4AA6-97D3-8A29D2D37503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AAA58-6C28-4984-AE82-12F1716A1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916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758D8-FA83-4AA6-97D3-8A29D2D37503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AAA58-6C28-4984-AE82-12F1716A1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027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758D8-FA83-4AA6-97D3-8A29D2D37503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AAA58-6C28-4984-AE82-12F1716A1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178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758D8-FA83-4AA6-97D3-8A29D2D37503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1AAA58-6C28-4984-AE82-12F1716A1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761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cid:image006.jpg@01D62833.AF297060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4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8.png"/><Relationship Id="rId4" Type="http://schemas.openxmlformats.org/officeDocument/2006/relationships/image" Target="../media/image10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5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cid:image006.jpg@01D62833.AF297060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357" y="2530067"/>
            <a:ext cx="4941888" cy="32829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0582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Guess the Book/Film using Emoji's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1266" name="Picture 2" descr="Face Savoring Food on Apple iOS 13.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0891">
            <a:off x="929845" y="4109901"/>
            <a:ext cx="1381397" cy="138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Grinning Face with Big Eyes on Apple iOS 13.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87808">
            <a:off x="6964885" y="3121104"/>
            <a:ext cx="1156398" cy="1156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356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pple's Pig Fac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93" y="2844978"/>
            <a:ext cx="1926322" cy="18726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pple's Pig Fac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991" y="2844978"/>
            <a:ext cx="1926322" cy="18726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Apple's Pig Fac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934" y="2844978"/>
            <a:ext cx="1926322" cy="187269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988" y="4350394"/>
            <a:ext cx="2507606" cy="2507606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84476" y="1372148"/>
            <a:ext cx="7980256" cy="1325563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Century Gothic" panose="020B0502020202020204" pitchFamily="34" charset="0"/>
              </a:rPr>
              <a:t>What book or story could these emoji images represent?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94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pple's Pig Fac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93" y="2844978"/>
            <a:ext cx="1926322" cy="18726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pple's Pig Fac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709" y="2916454"/>
            <a:ext cx="1926322" cy="18726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Apple's Pig Fac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611" y="2916454"/>
            <a:ext cx="1926322" cy="187269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84476" y="1372148"/>
            <a:ext cx="7980256" cy="1325563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Century Gothic" panose="020B0502020202020204" pitchFamily="34" charset="0"/>
              </a:rPr>
              <a:t>The Three Little Pigs!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772" y="3781327"/>
            <a:ext cx="3090726" cy="309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47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Apple's Bu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013" y="2334039"/>
            <a:ext cx="2077302" cy="2077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pple's Fork and Knife With Plat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48" y="2216347"/>
            <a:ext cx="2312688" cy="231268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entury Gothic" panose="020B0502020202020204" pitchFamily="34" charset="0"/>
              </a:rPr>
              <a:t>1.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785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pple's Sheep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1134" y="2877490"/>
            <a:ext cx="2182749" cy="2182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pple's Pig Fac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0502" y="2877490"/>
            <a:ext cx="2182749" cy="2182749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Century Gothic" panose="020B0502020202020204" pitchFamily="34" charset="0"/>
              </a:rPr>
              <a:t>2</a:t>
            </a:r>
            <a:r>
              <a:rPr lang="en-GB" b="1" dirty="0" smtClean="0">
                <a:latin typeface="Century Gothic" panose="020B0502020202020204" pitchFamily="34" charset="0"/>
              </a:rPr>
              <a:t>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01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pple's Hol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048" y="2389031"/>
            <a:ext cx="2567904" cy="207993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pple's Hol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7508" y="3365543"/>
            <a:ext cx="2567904" cy="20799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Apple's Hol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8730" y="3231311"/>
            <a:ext cx="2567904" cy="20799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Apple's Hol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14" y="2389031"/>
            <a:ext cx="2567904" cy="20799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Apple's Hol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460" y="2192279"/>
            <a:ext cx="2567904" cy="20799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itle 3"/>
          <p:cNvSpPr txBox="1">
            <a:spLocks/>
          </p:cNvSpPr>
          <p:nvPr/>
        </p:nvSpPr>
        <p:spPr>
          <a:xfrm>
            <a:off x="628650" y="378189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Century Gothic" panose="020B0502020202020204" pitchFamily="34" charset="0"/>
              </a:rPr>
              <a:t>3</a:t>
            </a:r>
            <a:r>
              <a:rPr lang="en-GB" b="1" dirty="0" smtClean="0">
                <a:latin typeface="Century Gothic" panose="020B0502020202020204" pitchFamily="34" charset="0"/>
              </a:rPr>
              <a:t>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34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pple's Snowm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897" y="2242033"/>
            <a:ext cx="2696524" cy="2696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Century Gothic" panose="020B0502020202020204" pitchFamily="34" charset="0"/>
              </a:rPr>
              <a:t>4</a:t>
            </a:r>
            <a:r>
              <a:rPr lang="en-GB" b="1" dirty="0" smtClean="0">
                <a:latin typeface="Century Gothic" panose="020B0502020202020204" pitchFamily="34" charset="0"/>
              </a:rPr>
              <a:t>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435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pple's Boy + Emoji Modifier Fitzpatrick Type-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999" y="2838806"/>
            <a:ext cx="2158141" cy="2158141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pple's Inbox Tray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1536" y="2726163"/>
            <a:ext cx="2158141" cy="21581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Apple's Dress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073" y="2718553"/>
            <a:ext cx="2158141" cy="2158141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Century Gothic" panose="020B0502020202020204" pitchFamily="34" charset="0"/>
              </a:rPr>
              <a:t>5</a:t>
            </a:r>
            <a:r>
              <a:rPr lang="en-GB" b="1" dirty="0" smtClean="0">
                <a:latin typeface="Century Gothic" panose="020B0502020202020204" pitchFamily="34" charset="0"/>
              </a:rPr>
              <a:t>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39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Apple's Dog F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421" y="2940672"/>
            <a:ext cx="1997621" cy="1997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Apple's Heavy Plus Sig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202" y="2952099"/>
            <a:ext cx="1997621" cy="1997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Apple's Hundred Points Symbo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245849"/>
            <a:ext cx="1692445" cy="1692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Century Gothic" panose="020B0502020202020204" pitchFamily="34" charset="0"/>
              </a:rPr>
              <a:t>6</a:t>
            </a:r>
            <a:r>
              <a:rPr lang="en-GB" b="1" dirty="0" smtClean="0">
                <a:latin typeface="Century Gothic" panose="020B0502020202020204" pitchFamily="34" charset="0"/>
              </a:rPr>
              <a:t>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23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pple's Keycap Digit Zer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339" y="3044023"/>
            <a:ext cx="1148080" cy="1148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pple's Heavy Multiplication X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685" y="2789564"/>
            <a:ext cx="1658855" cy="1658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Apple's Keycap Digit Zer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6532" y="3044023"/>
            <a:ext cx="1148080" cy="1148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Apple's Keycap Digit Zer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222" y="3044023"/>
            <a:ext cx="1148080" cy="1148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Apple's Heavy Multiplication X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234" y="2788635"/>
            <a:ext cx="1658855" cy="1658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Apple's Heavy Multiplication X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435" y="2788635"/>
            <a:ext cx="1658855" cy="1658855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Century Gothic" panose="020B0502020202020204" pitchFamily="34" charset="0"/>
              </a:rPr>
              <a:t>7</a:t>
            </a:r>
            <a:r>
              <a:rPr lang="en-GB" b="1" dirty="0" smtClean="0">
                <a:latin typeface="Century Gothic" panose="020B0502020202020204" pitchFamily="34" charset="0"/>
              </a:rPr>
              <a:t>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408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pple's Japanese Ogr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236" y="2718553"/>
            <a:ext cx="2250578" cy="22505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Apple's Black Telephon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5537" y="2718553"/>
            <a:ext cx="2250578" cy="2250578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Century Gothic" panose="020B0502020202020204" pitchFamily="34" charset="0"/>
              </a:rPr>
              <a:t>8</a:t>
            </a:r>
            <a:r>
              <a:rPr lang="en-GB" b="1" dirty="0" smtClean="0">
                <a:latin typeface="Century Gothic" panose="020B0502020202020204" pitchFamily="34" charset="0"/>
              </a:rPr>
              <a:t>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6910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pple's Potable Water Symbo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487" y="2893596"/>
            <a:ext cx="1910223" cy="191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Apple's Ship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578" y="2967649"/>
            <a:ext cx="1836170" cy="18361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Apple's Downwards Black Arrow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215" y="2967649"/>
            <a:ext cx="1881926" cy="1881926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Century Gothic" panose="020B0502020202020204" pitchFamily="34" charset="0"/>
              </a:rPr>
              <a:t>9</a:t>
            </a:r>
            <a:r>
              <a:rPr lang="en-GB" b="1" dirty="0" smtClean="0">
                <a:latin typeface="Century Gothic" panose="020B0502020202020204" pitchFamily="34" charset="0"/>
              </a:rPr>
              <a:t>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031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pple's Fork and Knife With Plat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701" y="2726163"/>
            <a:ext cx="2312688" cy="2312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pple's Video Gam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116" y="2545054"/>
            <a:ext cx="2312688" cy="2312688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entury Gothic" panose="020B0502020202020204" pitchFamily="34" charset="0"/>
              </a:rPr>
              <a:t>10.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889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pple's Thinking Fac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294" y="2854958"/>
            <a:ext cx="2087303" cy="2087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pple's Dog Fac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773" y="2788282"/>
            <a:ext cx="2087303" cy="2087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Apple's Night With Stars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7252" y="2854959"/>
            <a:ext cx="2087303" cy="2087303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entury Gothic" panose="020B0502020202020204" pitchFamily="34" charset="0"/>
              </a:rPr>
              <a:t>11.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683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pple's Keycap Digit Fiv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701" y="3099658"/>
            <a:ext cx="1939200" cy="193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pple's On With Exclamation Mark With Left Right Arrow Abov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492" y="3032981"/>
            <a:ext cx="1939200" cy="193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Apple's Money Ba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423" y="3099658"/>
            <a:ext cx="1939200" cy="193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Apple's Desert Island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214" y="3032981"/>
            <a:ext cx="1939200" cy="19392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entury Gothic" panose="020B0502020202020204" pitchFamily="34" charset="0"/>
              </a:rPr>
              <a:t>12.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2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pple's Crown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611" y="2959064"/>
            <a:ext cx="2007530" cy="2007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pple's Ri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035" y="2959064"/>
            <a:ext cx="2007530" cy="2007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Apple's Ri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2959064"/>
            <a:ext cx="2007530" cy="2007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Apple's Ri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063" y="2959064"/>
            <a:ext cx="2007530" cy="200753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entury Gothic" panose="020B0502020202020204" pitchFamily="34" charset="0"/>
              </a:rPr>
              <a:t>13.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32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pple's Newspaper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098" y="2871056"/>
            <a:ext cx="1907003" cy="1907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pple's Cityscape at Dusk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078" y="2871056"/>
            <a:ext cx="1907003" cy="1907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Apple's Cityscape at Dusk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812" y="2871056"/>
            <a:ext cx="1907003" cy="1907003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entury Gothic" panose="020B0502020202020204" pitchFamily="34" charset="0"/>
              </a:rPr>
              <a:t>14.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3019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pple's Sunflower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14" y="2829201"/>
            <a:ext cx="1884465" cy="188446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pple's Baby + Emoji Modifier Fitzpatrick Type-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345" y="2799232"/>
            <a:ext cx="1884465" cy="18844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Apple's Baby + Emoji Modifier Fitzpatrick Type-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404" y="2799232"/>
            <a:ext cx="1884465" cy="18844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Apple's Baby + Emoji Modifier Fitzpatrick Type-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463" y="2799231"/>
            <a:ext cx="1884465" cy="188446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entury Gothic" panose="020B0502020202020204" pitchFamily="34" charset="0"/>
              </a:rPr>
              <a:t>15.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7123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Apple's Pig F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31" y="2866515"/>
            <a:ext cx="2107306" cy="2107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Apple's Heavy Black He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5294" y="2866513"/>
            <a:ext cx="2107306" cy="2107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Apple's Boy + Emoji Modifier Fitzpatrick Type-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057" y="2866513"/>
            <a:ext cx="2107306" cy="2107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entury Gothic" panose="020B0502020202020204" pitchFamily="34" charset="0"/>
              </a:rPr>
              <a:t>16.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98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mojipedia's Fox F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617" y="2756545"/>
            <a:ext cx="1995197" cy="1995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Apple's Thumbs Up Sign + Emoji Modifier Fitzpatrick Type-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491" y="2732078"/>
            <a:ext cx="1995197" cy="1995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Apple's Man + Emoji Modifier Fitzpatrick Type-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554" y="2718553"/>
            <a:ext cx="1995197" cy="1995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entury Gothic" panose="020B0502020202020204" pitchFamily="34" charset="0"/>
              </a:rPr>
              <a:t>17.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994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pple's Tiger Fac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878" y="2978419"/>
            <a:ext cx="1148080" cy="1148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pple's White Question Mark Ornament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746" y="3007360"/>
            <a:ext cx="1148080" cy="1148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Apple's Keycap Digit Two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6866" y="3007360"/>
            <a:ext cx="1148080" cy="1148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Apple's Fork and Knife With Plate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734" y="3007360"/>
            <a:ext cx="1148080" cy="114808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entury Gothic" panose="020B0502020202020204" pitchFamily="34" charset="0"/>
              </a:rPr>
              <a:t>18.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0508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pple's Thumbs Up Sig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8" y="2809468"/>
            <a:ext cx="1556469" cy="1556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pple's Thumbs Up Sig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205" y="2809468"/>
            <a:ext cx="1556469" cy="1556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pple's Closed Bo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2878" y="2809468"/>
            <a:ext cx="1556469" cy="1556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Apple's Keycap Digit Tw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1551" y="2859112"/>
            <a:ext cx="1556469" cy="1556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Apple's Milky Wa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224" y="2859112"/>
            <a:ext cx="1556469" cy="1556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entury Gothic" panose="020B0502020202020204" pitchFamily="34" charset="0"/>
              </a:rPr>
              <a:t>19.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513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Apple's Cat F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055" y="2815116"/>
            <a:ext cx="2072470" cy="2072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Apple's Top Ha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0123" y="2815116"/>
            <a:ext cx="2072470" cy="2072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entury Gothic" panose="020B0502020202020204" pitchFamily="34" charset="0"/>
              </a:rPr>
              <a:t>20.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29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pple's Bear F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4846" y="2963075"/>
            <a:ext cx="1814893" cy="1814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Apple's Bow and Arro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700" y="2981721"/>
            <a:ext cx="1814893" cy="1814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Apple's Famil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94" y="2963074"/>
            <a:ext cx="1814893" cy="1814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Apple's Runn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20" y="2981721"/>
            <a:ext cx="1814893" cy="1814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entury Gothic" panose="020B0502020202020204" pitchFamily="34" charset="0"/>
              </a:rPr>
              <a:t>21.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9551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pple's Deciduous Tr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470" y="2943787"/>
            <a:ext cx="2190804" cy="2190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pple's Wind Blowing Fa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578" y="2943786"/>
            <a:ext cx="2190804" cy="2190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Apple's Deciduous Tr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9578" y="2943786"/>
            <a:ext cx="2190804" cy="2190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entury Gothic" panose="020B0502020202020204" pitchFamily="34" charset="0"/>
              </a:rPr>
              <a:t>22.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12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Apple's Mouse F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88" y="3202024"/>
            <a:ext cx="1698120" cy="169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Apple's Mouse F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249" y="3227123"/>
            <a:ext cx="1698120" cy="169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Apple's Mouse F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578" y="3227123"/>
            <a:ext cx="1698120" cy="169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Apple's Two Men Holding Han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921" y="3179469"/>
            <a:ext cx="1698120" cy="169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Apple's Two Men Holding Han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473" y="3179468"/>
            <a:ext cx="1698120" cy="169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entury Gothic" panose="020B0502020202020204" pitchFamily="34" charset="0"/>
              </a:rPr>
              <a:t>23.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461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Apple's Railway Tra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297" y="3096783"/>
            <a:ext cx="1822146" cy="182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Apple's Bab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2399" y="3096783"/>
            <a:ext cx="1822146" cy="182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Apple's Bab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613" y="3096783"/>
            <a:ext cx="1822146" cy="182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Apple's Bab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827" y="3096785"/>
            <a:ext cx="1822146" cy="182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entury Gothic" panose="020B0502020202020204" pitchFamily="34" charset="0"/>
              </a:rPr>
              <a:t>24.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39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pple's Drag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697" y="2792514"/>
            <a:ext cx="1890779" cy="1890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Apple's Steam Locomotiv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681" y="2753232"/>
            <a:ext cx="1890779" cy="1890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Apple's White Question Mark Orname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68" y="2792514"/>
            <a:ext cx="1890779" cy="1890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Apple's Steam Locomotiv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775" y="2753232"/>
            <a:ext cx="1890779" cy="1890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entury Gothic" panose="020B0502020202020204" pitchFamily="34" charset="0"/>
              </a:rPr>
              <a:t>25.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98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pple's Mantelpiece Clock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338" y="2660484"/>
            <a:ext cx="2250578" cy="225057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pple's Tangerin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9002" y="2660484"/>
            <a:ext cx="2250578" cy="2250578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entury Gothic" panose="020B0502020202020204" pitchFamily="34" charset="0"/>
              </a:rPr>
              <a:t>26.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85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Apple's Thermome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35" y="3002186"/>
            <a:ext cx="1827771" cy="1827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Apple's Clock Face Four O'Clo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717" y="3015961"/>
            <a:ext cx="1827771" cy="1827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Apple's Clock Face Five O'Cloc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524" y="3015961"/>
            <a:ext cx="1827771" cy="1827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Apple's Clock Face One O'Clock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042" y="3015960"/>
            <a:ext cx="1827771" cy="1827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entury Gothic" panose="020B0502020202020204" pitchFamily="34" charset="0"/>
              </a:rPr>
              <a:t>27.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392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pple's Speaker With Cancellation Strok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780" y="2929349"/>
            <a:ext cx="2033288" cy="2033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pple's Sheep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578" y="3009151"/>
            <a:ext cx="2033288" cy="2033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Apple's Sheep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5" y="3009151"/>
            <a:ext cx="2033288" cy="2033288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entury Gothic" panose="020B0502020202020204" pitchFamily="34" charset="0"/>
              </a:rPr>
              <a:t>28.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56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Apple's Thunder Cloud and R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045" y="2874428"/>
            <a:ext cx="1809267" cy="1809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Apple's Scro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538" y="2874428"/>
            <a:ext cx="1809267" cy="1809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Apple's Ea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552" y="2874427"/>
            <a:ext cx="1809267" cy="1809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4" name="Picture 8" descr="Apple's Loudly Crying Fac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406" y="2816501"/>
            <a:ext cx="1809267" cy="1809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itle 3"/>
          <p:cNvSpPr txBox="1">
            <a:spLocks/>
          </p:cNvSpPr>
          <p:nvPr/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entury Gothic" panose="020B0502020202020204" pitchFamily="34" charset="0"/>
              </a:rPr>
              <a:t>29. </a:t>
            </a: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802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Guess the Book/Film using Emoji's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Viviane Zurek Sinkiewicz</a:t>
            </a:r>
            <a:endParaRPr lang="en-GB" dirty="0"/>
          </a:p>
        </p:txBody>
      </p:sp>
      <p:pic>
        <p:nvPicPr>
          <p:cNvPr id="11266" name="Picture 2" descr="Face Savoring Food on Apple iOS 13.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0891">
            <a:off x="929845" y="4109901"/>
            <a:ext cx="1381397" cy="138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Grinning Face with Big Eyes on Apple iOS 13.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87808">
            <a:off x="6964885" y="3121104"/>
            <a:ext cx="1156398" cy="1156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863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igh Voltage on Apple iOS 13.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267" y="2298144"/>
            <a:ext cx="1674596" cy="1674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hild: Light Skin Tone on Apple iOS 13.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1863" y="2293601"/>
            <a:ext cx="1674596" cy="1674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agic Wand on Twitter Twemoji 13.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832" y="2298144"/>
            <a:ext cx="1674596" cy="1674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0061" y="1239339"/>
            <a:ext cx="148916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/>
              <a:t>1</a:t>
            </a:r>
            <a:r>
              <a:rPr lang="en-GB" sz="2700" dirty="0"/>
              <a:t>.</a:t>
            </a:r>
            <a:endParaRPr lang="en-GB" sz="1350" dirty="0"/>
          </a:p>
        </p:txBody>
      </p:sp>
    </p:spTree>
    <p:extLst>
      <p:ext uri="{BB962C8B-B14F-4D97-AF65-F5344CB8AC3E}">
        <p14:creationId xmlns:p14="http://schemas.microsoft.com/office/powerpoint/2010/main" val="3043710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Girl: Medium-Light Skin Tone on Apple iOS 13.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368" y="2337333"/>
            <a:ext cx="1655002" cy="165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Rabbit on Apple iOS 13.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986" y="2337333"/>
            <a:ext cx="1655002" cy="165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Top Hat on Apple iOS 13.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604" y="2307583"/>
            <a:ext cx="1684751" cy="1684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7423" y="1278528"/>
            <a:ext cx="193003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/>
              <a:t>2.</a:t>
            </a:r>
            <a:endParaRPr lang="en-GB" sz="2700" dirty="0"/>
          </a:p>
        </p:txBody>
      </p:sp>
    </p:spTree>
    <p:extLst>
      <p:ext uri="{BB962C8B-B14F-4D97-AF65-F5344CB8AC3E}">
        <p14:creationId xmlns:p14="http://schemas.microsoft.com/office/powerpoint/2010/main" val="415329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932" y="2415250"/>
            <a:ext cx="1655207" cy="1655207"/>
          </a:xfrm>
          <a:prstGeom prst="rect">
            <a:avLst/>
          </a:prstGeom>
        </p:spPr>
      </p:pic>
      <p:pic>
        <p:nvPicPr>
          <p:cNvPr id="3074" name="Picture 2" descr="Bear on Apple iOS 13.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9139" y="2415250"/>
            <a:ext cx="1655206" cy="1655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Bear on Apple iOS 13.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032" y="2385603"/>
            <a:ext cx="1684853" cy="1684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Bear on Apple iOS 13.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572" y="2385603"/>
            <a:ext cx="1684853" cy="1684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306" y="1219745"/>
            <a:ext cx="162632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/>
              <a:t>3.</a:t>
            </a:r>
            <a:endParaRPr lang="en-GB" sz="2700" dirty="0"/>
          </a:p>
        </p:txBody>
      </p:sp>
    </p:spTree>
    <p:extLst>
      <p:ext uri="{BB962C8B-B14F-4D97-AF65-F5344CB8AC3E}">
        <p14:creationId xmlns:p14="http://schemas.microsoft.com/office/powerpoint/2010/main" val="1710358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Woman and Man Holding Hands: Medium-Light Skin Tone on Apple iOS 13.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255" y="2503884"/>
            <a:ext cx="1537436" cy="1537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parkling Heart on Apple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9691" y="2503884"/>
            <a:ext cx="1537435" cy="1537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Dagger on Apple iOS 13.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7125" y="2503884"/>
            <a:ext cx="1537436" cy="1537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64178" y="1249136"/>
            <a:ext cx="184186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/>
              <a:t>4.</a:t>
            </a:r>
            <a:endParaRPr lang="en-GB" sz="2700" dirty="0"/>
          </a:p>
        </p:txBody>
      </p:sp>
    </p:spTree>
    <p:extLst>
      <p:ext uri="{BB962C8B-B14F-4D97-AF65-F5344CB8AC3E}">
        <p14:creationId xmlns:p14="http://schemas.microsoft.com/office/powerpoint/2010/main" val="136923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hild: Medium Skin Tone on Apple iOS 13.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716" y="2386319"/>
            <a:ext cx="1635407" cy="1635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hocolate Bar on Apple iOS 13.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268" y="2386319"/>
            <a:ext cx="1635407" cy="1635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Factory on Apple iOS 13.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821" y="2386319"/>
            <a:ext cx="1638439" cy="1638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0668" y="1317716"/>
            <a:ext cx="144018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/>
              <a:t>5.</a:t>
            </a:r>
            <a:endParaRPr lang="en-GB" sz="2700" dirty="0"/>
          </a:p>
        </p:txBody>
      </p:sp>
    </p:spTree>
    <p:extLst>
      <p:ext uri="{BB962C8B-B14F-4D97-AF65-F5344CB8AC3E}">
        <p14:creationId xmlns:p14="http://schemas.microsoft.com/office/powerpoint/2010/main" val="934446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Video Game on Apple iOS 13.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9760" y="2484289"/>
            <a:ext cx="1656602" cy="1656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hair on Apple iOS 13.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362" y="2484289"/>
            <a:ext cx="1656602" cy="1656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rown on Apple iOS 13.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2963" y="2455340"/>
            <a:ext cx="1685552" cy="1685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36815" y="1180556"/>
            <a:ext cx="144018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/>
              <a:t>6.</a:t>
            </a:r>
            <a:endParaRPr lang="en-GB" sz="2700" dirty="0"/>
          </a:p>
        </p:txBody>
      </p:sp>
    </p:spTree>
    <p:extLst>
      <p:ext uri="{BB962C8B-B14F-4D97-AF65-F5344CB8AC3E}">
        <p14:creationId xmlns:p14="http://schemas.microsoft.com/office/powerpoint/2010/main" val="404120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vergreen Tree on Apple iOS 13.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308" y="2464696"/>
            <a:ext cx="1547233" cy="1547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Evergreen Tree on Apple iOS 13.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526" y="2464696"/>
            <a:ext cx="1547233" cy="1547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Person Running on Apple iOS 13.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375" y="2381062"/>
            <a:ext cx="1630867" cy="1630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11480" y="1288325"/>
            <a:ext cx="142058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/>
              <a:t>7.</a:t>
            </a:r>
            <a:endParaRPr lang="en-GB" sz="2700" dirty="0"/>
          </a:p>
        </p:txBody>
      </p:sp>
    </p:spTree>
    <p:extLst>
      <p:ext uri="{BB962C8B-B14F-4D97-AF65-F5344CB8AC3E}">
        <p14:creationId xmlns:p14="http://schemas.microsoft.com/office/powerpoint/2010/main" val="39836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eciduous Tree on Apple iOS 13.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730" y="2337334"/>
            <a:ext cx="1684393" cy="1684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Snake on Apple iOS 13.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2781" y="2337334"/>
            <a:ext cx="1684393" cy="1684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Blue Book on Apple iOS 13.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832" y="2337334"/>
            <a:ext cx="1684393" cy="1684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2292" y="1151165"/>
            <a:ext cx="141078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/>
              <a:t>8.</a:t>
            </a:r>
            <a:endParaRPr lang="en-GB" sz="2700" dirty="0"/>
          </a:p>
        </p:txBody>
      </p:sp>
    </p:spTree>
    <p:extLst>
      <p:ext uri="{BB962C8B-B14F-4D97-AF65-F5344CB8AC3E}">
        <p14:creationId xmlns:p14="http://schemas.microsoft.com/office/powerpoint/2010/main" val="369459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hristmas Tree on Apple iOS 13.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010" y="2209969"/>
            <a:ext cx="1774167" cy="1774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Open Book on Apple iOS 13.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3177" y="2209969"/>
            <a:ext cx="1774167" cy="1774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46612" y="1268731"/>
            <a:ext cx="98951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/>
              <a:t>9.</a:t>
            </a:r>
            <a:endParaRPr lang="en-GB" sz="2700" dirty="0"/>
          </a:p>
        </p:txBody>
      </p:sp>
    </p:spTree>
    <p:extLst>
      <p:ext uri="{BB962C8B-B14F-4D97-AF65-F5344CB8AC3E}">
        <p14:creationId xmlns:p14="http://schemas.microsoft.com/office/powerpoint/2010/main" val="5507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3333" y="2357119"/>
            <a:ext cx="1678070" cy="1673497"/>
          </a:xfrm>
          <a:prstGeom prst="rect">
            <a:avLst/>
          </a:prstGeom>
        </p:spPr>
      </p:pic>
      <p:pic>
        <p:nvPicPr>
          <p:cNvPr id="10242" name="Picture 2" descr="Nut and Bolt on Apple iOS 13.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35" y="2357118"/>
            <a:ext cx="1673495" cy="1673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Zombie on Apple iOS 13.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4898" y="2357117"/>
            <a:ext cx="1673496" cy="167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76003" y="1366702"/>
            <a:ext cx="146957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/>
              <a:t>10.</a:t>
            </a:r>
            <a:endParaRPr lang="en-GB" sz="2700" dirty="0"/>
          </a:p>
        </p:txBody>
      </p:sp>
    </p:spTree>
    <p:extLst>
      <p:ext uri="{BB962C8B-B14F-4D97-AF65-F5344CB8AC3E}">
        <p14:creationId xmlns:p14="http://schemas.microsoft.com/office/powerpoint/2010/main" val="1738245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Teddy Bear on Apple iOS 13.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831" y="2415710"/>
            <a:ext cx="1645205" cy="1645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Pistol on Apple iOS 13.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7709" y="2415710"/>
            <a:ext cx="1645205" cy="1645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Green Book on Apple iOS 13.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587" y="2415710"/>
            <a:ext cx="1645205" cy="1645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31075" y="1170759"/>
            <a:ext cx="175368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/>
              <a:t>11.</a:t>
            </a:r>
            <a:endParaRPr lang="en-GB" sz="2700" dirty="0"/>
          </a:p>
        </p:txBody>
      </p:sp>
    </p:spTree>
    <p:extLst>
      <p:ext uri="{BB962C8B-B14F-4D97-AF65-F5344CB8AC3E}">
        <p14:creationId xmlns:p14="http://schemas.microsoft.com/office/powerpoint/2010/main" val="8478426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Motor Boat on Apple iOS 13.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50" y="2298143"/>
            <a:ext cx="1725182" cy="172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Water Wave on Apple iOS 13.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432" y="2298142"/>
            <a:ext cx="1725182" cy="172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Down Arrow on Apple iOS 13.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614" y="2561954"/>
            <a:ext cx="1461371" cy="1461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Ice on Apple iOS 13.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984" y="2432719"/>
            <a:ext cx="1719842" cy="1719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9857" y="1209948"/>
            <a:ext cx="183206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/>
              <a:t>12.</a:t>
            </a:r>
            <a:endParaRPr lang="en-GB" sz="2700" dirty="0"/>
          </a:p>
        </p:txBody>
      </p:sp>
    </p:spTree>
    <p:extLst>
      <p:ext uri="{BB962C8B-B14F-4D97-AF65-F5344CB8AC3E}">
        <p14:creationId xmlns:p14="http://schemas.microsoft.com/office/powerpoint/2010/main" val="77815707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Guess the Book/Film using Emoji's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Noah </a:t>
            </a:r>
            <a:r>
              <a:rPr lang="en-GB" dirty="0" err="1" smtClean="0"/>
              <a:t>Bown</a:t>
            </a:r>
            <a:endParaRPr lang="en-GB" dirty="0"/>
          </a:p>
        </p:txBody>
      </p:sp>
      <p:pic>
        <p:nvPicPr>
          <p:cNvPr id="11266" name="Picture 2" descr="Face Savoring Food on Apple iOS 13.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0891">
            <a:off x="929845" y="4109901"/>
            <a:ext cx="1381397" cy="138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Grinning Face with Big Eyes on Apple iOS 13.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87808">
            <a:off x="6964885" y="3121104"/>
            <a:ext cx="1156398" cy="1156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021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842" y="2600920"/>
            <a:ext cx="2134247" cy="2134247"/>
          </a:xfrm>
          <a:prstGeom prst="rect">
            <a:avLst/>
          </a:prstGeom>
        </p:spPr>
      </p:pic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74449" y="2676951"/>
            <a:ext cx="2058217" cy="205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12233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8650" y="2301105"/>
            <a:ext cx="2511845" cy="26615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8243" y="2886892"/>
            <a:ext cx="1597751" cy="1597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88178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329" y="3061386"/>
            <a:ext cx="2224768" cy="222476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flipH="1" flipV="1">
            <a:off x="4381900" y="3567499"/>
            <a:ext cx="34289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350" dirty="0"/>
              <a:t>👦</a:t>
            </a:r>
            <a:endParaRPr lang="en-GB" sz="135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152" y="3061386"/>
            <a:ext cx="2371725" cy="22247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1932" y="3061386"/>
            <a:ext cx="2097405" cy="2224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49340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8650" y="2877689"/>
            <a:ext cx="2339885" cy="23398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0047" y="2943821"/>
            <a:ext cx="2273753" cy="2273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43536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0116" y="2796863"/>
            <a:ext cx="2763611" cy="27636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6072" y="2796863"/>
            <a:ext cx="2763611" cy="2763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91363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96118" y="3257329"/>
            <a:ext cx="2009231" cy="20092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294068"/>
            <a:ext cx="1972492" cy="1972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028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428</TotalTime>
  <Words>118</Words>
  <Application>Microsoft Office PowerPoint</Application>
  <PresentationFormat>On-screen Show (4:3)</PresentationFormat>
  <Paragraphs>49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8" baseType="lpstr">
      <vt:lpstr>Arial</vt:lpstr>
      <vt:lpstr>Calibri</vt:lpstr>
      <vt:lpstr>Calibri Light</vt:lpstr>
      <vt:lpstr>Century Gothic</vt:lpstr>
      <vt:lpstr>Office Theme</vt:lpstr>
      <vt:lpstr>PowerPoint Presentation</vt:lpstr>
      <vt:lpstr>Guess the Book/Film using Emoji's</vt:lpstr>
      <vt:lpstr>What book or story could these emoji images represent?</vt:lpstr>
      <vt:lpstr>The Three Little Pigs!</vt:lpstr>
      <vt:lpstr>1.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Guess the Book/Film using Emoji's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Guess the Book/Film using Emoji's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Suffolk Libraries Presents…</dc:title>
  <dc:creator>Matthew Shenton</dc:creator>
  <cp:lastModifiedBy>Reynolds,J</cp:lastModifiedBy>
  <cp:revision>89</cp:revision>
  <dcterms:created xsi:type="dcterms:W3CDTF">2015-12-22T14:19:10Z</dcterms:created>
  <dcterms:modified xsi:type="dcterms:W3CDTF">2020-06-01T13:04:43Z</dcterms:modified>
</cp:coreProperties>
</file>