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9" r:id="rId5"/>
    <p:sldId id="278" r:id="rId6"/>
    <p:sldId id="27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71018A-AB5A-4169-B87A-76E429CCB087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9BBEE0-581F-4F48-B398-6895D9273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130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latin typeface="Comic Sans MS" panose="030F0702030302020204" pitchFamily="66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71018A-AB5A-4169-B87A-76E429CCB087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9BBEE0-581F-4F48-B398-6895D9273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625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71018A-AB5A-4169-B87A-76E429CCB087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9BBEE0-581F-4F48-B398-6895D9273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736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71018A-AB5A-4169-B87A-76E429CCB087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9BBEE0-581F-4F48-B398-6895D9273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183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71018A-AB5A-4169-B87A-76E429CCB087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9BBEE0-581F-4F48-B398-6895D9273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888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71018A-AB5A-4169-B87A-76E429CCB087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9BBEE0-581F-4F48-B398-6895D9273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597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Comic Sans MS" panose="030F0702030302020204" pitchFamily="66" charset="0"/>
              </a:defRPr>
            </a:lvl1pPr>
            <a:lvl2pPr>
              <a:defRPr sz="2800">
                <a:latin typeface="Comic Sans MS" panose="030F0702030302020204" pitchFamily="66" charset="0"/>
              </a:defRPr>
            </a:lvl2pPr>
            <a:lvl3pPr>
              <a:defRPr sz="2400">
                <a:latin typeface="Comic Sans MS" panose="030F0702030302020204" pitchFamily="66" charset="0"/>
              </a:defRPr>
            </a:lvl3pPr>
            <a:lvl4pPr>
              <a:defRPr sz="2000">
                <a:latin typeface="Comic Sans MS" panose="030F0702030302020204" pitchFamily="66" charset="0"/>
              </a:defRPr>
            </a:lvl4pPr>
            <a:lvl5pPr>
              <a:defRPr sz="2000">
                <a:latin typeface="Comic Sans MS" panose="030F0702030302020204" pitchFamily="66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Comic Sans MS" panose="030F0702030302020204" pitchFamily="66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71018A-AB5A-4169-B87A-76E429CCB087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9BBEE0-581F-4F48-B398-6895D9273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744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Comic Sans MS" panose="030F0702030302020204" pitchFamily="66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Comic Sans MS" panose="030F0702030302020204" pitchFamily="66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71018A-AB5A-4169-B87A-76E429CCB087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9BBEE0-581F-4F48-B398-6895D9273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642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71018A-AB5A-4169-B87A-76E429CCB087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9BBEE0-581F-4F48-B398-6895D9273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002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C71018A-AB5A-4169-B87A-76E429CCB087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9BBEE0-581F-4F48-B398-6895D9273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952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8DAD80-8158-4543-A057-4554765C27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0BFF1F-91D7-4F16-8CDA-433152F35C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Comic Sans MS" panose="030F0702030302020204" pitchFamily="66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80727E-8AE1-47F7-B312-B4F5A83566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1018A-AB5A-4169-B87A-76E429CCB087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B39E04-DF21-431E-8CE7-6EF1F8302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754EFE-CC6A-4966-A914-56886A96A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BBEE0-581F-4F48-B398-6895D9273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629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48356" y="6391953"/>
            <a:ext cx="11536322" cy="457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48356" y="6437673"/>
            <a:ext cx="11536322" cy="214003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23600" y="6404473"/>
            <a:ext cx="96444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chemeClr val="bg1"/>
                </a:solidFill>
              </a:rPr>
              <a:t>Fullhurst Community College: </a:t>
            </a:r>
            <a:r>
              <a:rPr lang="en-GB" sz="1100" b="0" dirty="0">
                <a:solidFill>
                  <a:schemeClr val="bg1"/>
                </a:solidFill>
              </a:rPr>
              <a:t>Performing and Creative Arts Faculty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8060" y="6307728"/>
            <a:ext cx="446488" cy="44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459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F0B674-D856-49F8-A901-236A0155B5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04799"/>
            <a:ext cx="9144000" cy="543243"/>
          </a:xfrm>
        </p:spPr>
        <p:txBody>
          <a:bodyPr/>
          <a:lstStyle/>
          <a:p>
            <a:r>
              <a:rPr lang="en-GB" sz="4000" dirty="0"/>
              <a:t>Home Learning- half-term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7932D6-D8DC-49BE-BEFB-65333F2723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244918"/>
            <a:ext cx="9144000" cy="1655762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Complete a practise session at home, using your practice plan/ personal goals information.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Create a recording of your practice which could be used as part of your evidence for outcome 2.2.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Complete a short reflection table to write brief review of strength/ weakness/ target for improvement (template below).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If you do not have an instrument at home, you must use the music room in your own time.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8AC5F90-D27C-40A1-A587-85500FD51D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9186265"/>
              </p:ext>
            </p:extLst>
          </p:nvPr>
        </p:nvGraphicFramePr>
        <p:xfrm>
          <a:off x="2032000" y="4102946"/>
          <a:ext cx="812800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31842066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26350758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23754272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23586571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922477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Activity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Strength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Weakness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Target for next practice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4181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11.10.21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 major scale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Clarity of notes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Timings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Slow it down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57423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7883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6F48F-29EC-474F-A70C-3EB1A1855D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43241"/>
            <a:ext cx="9144000" cy="254001"/>
          </a:xfrm>
        </p:spPr>
        <p:txBody>
          <a:bodyPr/>
          <a:lstStyle/>
          <a:p>
            <a:r>
              <a:rPr lang="en-GB" sz="4000" dirty="0"/>
              <a:t>What are bad practice habits?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22ACD0-238C-4930-A21D-39617F900B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316038"/>
            <a:ext cx="9144000" cy="1655762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Procrastination.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Not maintaining your instrument.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Skipping practice.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Using practice resources that are too easy or too difficult.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Not having a routine to fit around your life.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Not giving yourself a break/ pause when things get tough.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Focusing on the negatives all the time.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Giving up!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0656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6F48F-29EC-474F-A70C-3EB1A1855D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60361"/>
            <a:ext cx="9144000" cy="254001"/>
          </a:xfrm>
        </p:spPr>
        <p:txBody>
          <a:bodyPr/>
          <a:lstStyle/>
          <a:p>
            <a:r>
              <a:rPr lang="en-GB" sz="3600" dirty="0"/>
              <a:t>What are good practice habits?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6C16AB-26AE-4821-8978-BF0F282412F0}"/>
              </a:ext>
            </a:extLst>
          </p:cNvPr>
          <p:cNvSpPr txBox="1"/>
          <p:nvPr/>
        </p:nvSpPr>
        <p:spPr>
          <a:xfrm>
            <a:off x="797560" y="823496"/>
            <a:ext cx="10596880" cy="59093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Have resources ready.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Tune your instrument before practice.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Warm-up comes first to avoid injury and to get muscles/ joints functioning efficiently before intensive activity.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Practice SLOWLY.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Use a metronome where possible.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Once practice is perfect, increase the tempo.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Rigidly stick to your practice plan.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Don’t practice the same thing over and over.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Don’t practice things that you can already do.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Use ‘chunking’ to break down what you are learning into more manageable ‘chunks’.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Be consistent and dedicated.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Set yourself realistic targets.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Record yourself/ keep a log.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Check posture and technique.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Write your own music alongside everything else.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Collaborate with others.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Use technology- play along to backing tracks/ jam tracks/ notation software, apps etc!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Learn something by ear.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Join a forum/ social media group/ follow musicians on social media.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Inspire yourself.</a:t>
            </a:r>
          </a:p>
        </p:txBody>
      </p:sp>
    </p:spTree>
    <p:extLst>
      <p:ext uri="{BB962C8B-B14F-4D97-AF65-F5344CB8AC3E}">
        <p14:creationId xmlns:p14="http://schemas.microsoft.com/office/powerpoint/2010/main" val="2506138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pac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ca" id="{3390BC3D-A366-4571-80D0-3B17B29F44E4}" vid="{7D00CC81-1D46-426E-95E3-6DA63F6B83F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7914ACB2ED7C9449F251AF34F1B9055" ma:contentTypeVersion="10" ma:contentTypeDescription="Create a new document." ma:contentTypeScope="" ma:versionID="4c9a5b8f6afd99f35f8bee625d29d96d">
  <xsd:schema xmlns:xsd="http://www.w3.org/2001/XMLSchema" xmlns:xs="http://www.w3.org/2001/XMLSchema" xmlns:p="http://schemas.microsoft.com/office/2006/metadata/properties" xmlns:ns3="ce6a5f56-acde-414d-852f-cef9aa47b96a" targetNamespace="http://schemas.microsoft.com/office/2006/metadata/properties" ma:root="true" ma:fieldsID="2af5d825a92212f06d0f5208af5f5441" ns3:_="">
    <xsd:import namespace="ce6a5f56-acde-414d-852f-cef9aa47b96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6a5f56-acde-414d-852f-cef9aa47b96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55E9A88-AB2C-4E7B-BADA-96304A256B0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2134B12-63B5-450E-A0A1-57500AD842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e6a5f56-acde-414d-852f-cef9aa47b96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AF8903-77B5-4AF9-BEDC-5CD5F65890D5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ce6a5f56-acde-414d-852f-cef9aa47b96a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paca</Template>
  <TotalTime>2147</TotalTime>
  <Words>326</Words>
  <Application>Microsoft Office PowerPoint</Application>
  <PresentationFormat>Widescreen</PresentationFormat>
  <Paragraphs>47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Comic Sans MS</vt:lpstr>
      <vt:lpstr>paca</vt:lpstr>
      <vt:lpstr>Home Learning- half-term</vt:lpstr>
      <vt:lpstr>What are bad practice habits?</vt:lpstr>
      <vt:lpstr>What are good practice habits?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Anderson,S</dc:creator>
  <cp:lastModifiedBy>Bird J</cp:lastModifiedBy>
  <cp:revision>31</cp:revision>
  <dcterms:created xsi:type="dcterms:W3CDTF">2021-08-22T21:17:35Z</dcterms:created>
  <dcterms:modified xsi:type="dcterms:W3CDTF">2021-10-12T09:02:24Z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0x010100B7914ACB2ED7C9449F251AF34F1B9055</vt:lpwstr>
  </property>
</Properties>
</file>