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8" r:id="rId2"/>
    <p:sldId id="309" r:id="rId3"/>
    <p:sldId id="310" r:id="rId4"/>
    <p:sldId id="311" r:id="rId5"/>
    <p:sldId id="312" r:id="rId6"/>
    <p:sldId id="313" r:id="rId7"/>
    <p:sldId id="31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52E44B-4420-4380-A4B9-2C8FC050273C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E43DE53-D7AF-43A8-BBDF-E244A7454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36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2"/>
            <a:ext cx="9144000" cy="2411669"/>
          </a:xfrm>
        </p:spPr>
        <p:txBody>
          <a:bodyPr anchor="ctr">
            <a:normAutofit/>
          </a:bodyPr>
          <a:lstStyle>
            <a:lvl1pPr algn="ctr">
              <a:defRPr sz="4800" b="1" baseline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‘The Speckled Band’ by Arthur Conan Doyle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27373"/>
            <a:ext cx="9144000" cy="1410730"/>
          </a:xfrm>
        </p:spPr>
        <p:txBody>
          <a:bodyPr numCol="1"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algn="ctr"/>
            <a:r>
              <a:rPr lang="en-US" sz="2400">
                <a:latin typeface="Century Gothic" panose="020B0502020202020204" pitchFamily="34" charset="0"/>
              </a:rPr>
              <a:t>Click to edit Master subtitle style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0" y="4365708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Learning Objective:</a:t>
            </a:r>
          </a:p>
        </p:txBody>
      </p:sp>
    </p:spTree>
    <p:extLst>
      <p:ext uri="{BB962C8B-B14F-4D97-AF65-F5344CB8AC3E}">
        <p14:creationId xmlns:p14="http://schemas.microsoft.com/office/powerpoint/2010/main" val="339550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52E44B-4420-4380-A4B9-2C8FC050273C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E43DE53-D7AF-43A8-BBDF-E244A74547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93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Task: Match the key words to their definitions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/>
          <a:p>
            <a:r>
              <a:rPr lang="en-US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Theme 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an idea that recurs in or pervades a work of art or literature.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Evaluate 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to judge or calculate, the quality, importance, amount, or value of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1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Analyse</a:t>
            </a:r>
            <a:r>
              <a:rPr lang="en-US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examine something methodically in detail.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Romantic 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conductive to or </a:t>
            </a: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characterised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by the expression of love.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Distressed 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suffering from extreme anxiety, sorrow or pain.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0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baseline="0">
          <a:solidFill>
            <a:schemeClr val="tx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GB" sz="1100" b="1" kern="1200" smtClean="0">
          <a:solidFill>
            <a:schemeClr val="tx1"/>
          </a:solidFill>
          <a:effectLst/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DFCEAE4-6B71-45DF-A164-92B54533F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b="0" dirty="0">
                <a:latin typeface="Cooper Black" panose="0208090404030B020404" pitchFamily="18" charset="0"/>
              </a:rPr>
              <a:t>Fullhurst Community College</a:t>
            </a:r>
            <a:br>
              <a:rPr lang="en-GB" sz="4800" b="0" dirty="0">
                <a:latin typeface="Cooper Black" panose="0208090404030B020404" pitchFamily="18" charset="0"/>
              </a:rPr>
            </a:br>
            <a:r>
              <a:rPr lang="en-GB" sz="4800" b="0" dirty="0">
                <a:latin typeface="Cooper Black" panose="0208090404030B020404" pitchFamily="18" charset="0"/>
              </a:rPr>
              <a:t>presents…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BE7149-C286-4B88-9D33-9FE00F1470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13" t="24641" r="21739" b="21919"/>
          <a:stretch/>
        </p:blipFill>
        <p:spPr>
          <a:xfrm>
            <a:off x="2610678" y="1690688"/>
            <a:ext cx="6930887" cy="3663190"/>
          </a:xfrm>
          <a:prstGeom prst="rect">
            <a:avLst/>
          </a:prstGeom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348EE04B-4DC4-423C-8E5D-9C8F3E40A104}"/>
              </a:ext>
            </a:extLst>
          </p:cNvPr>
          <p:cNvSpPr txBox="1">
            <a:spLocks/>
          </p:cNvSpPr>
          <p:nvPr/>
        </p:nvSpPr>
        <p:spPr>
          <a:xfrm>
            <a:off x="500270" y="535387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800" b="0" i="1" dirty="0">
                <a:latin typeface="Cooper Black" panose="0208090404030B020404" pitchFamily="18" charset="0"/>
              </a:rPr>
              <a:t>Putting students first</a:t>
            </a:r>
          </a:p>
        </p:txBody>
      </p:sp>
    </p:spTree>
    <p:extLst>
      <p:ext uri="{BB962C8B-B14F-4D97-AF65-F5344CB8AC3E}">
        <p14:creationId xmlns:p14="http://schemas.microsoft.com/office/powerpoint/2010/main" val="2729947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7BFB7-BCFD-4BFD-944B-3671D402A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u="sng" dirty="0"/>
              <a:t>Problem: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C20D81-46C4-40CA-9D4F-9D166B74B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28" y="1325217"/>
            <a:ext cx="4777116" cy="26239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7B44C9-63A3-48EE-8840-05F0AC2BB8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817" y="3429000"/>
            <a:ext cx="4762500" cy="31813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48532B-119E-4807-9DDC-4604218E3AED}"/>
              </a:ext>
            </a:extLst>
          </p:cNvPr>
          <p:cNvSpPr txBox="1"/>
          <p:nvPr/>
        </p:nvSpPr>
        <p:spPr>
          <a:xfrm>
            <a:off x="5396119" y="1325217"/>
            <a:ext cx="6162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Students pulling all-nighters in the library.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DECDAE-8FCD-48D3-8CE0-2D38CE53810B}"/>
              </a:ext>
            </a:extLst>
          </p:cNvPr>
          <p:cNvSpPr txBox="1"/>
          <p:nvPr/>
        </p:nvSpPr>
        <p:spPr>
          <a:xfrm>
            <a:off x="159028" y="4252438"/>
            <a:ext cx="6162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Stressed out staff working all hours.</a:t>
            </a:r>
          </a:p>
        </p:txBody>
      </p:sp>
    </p:spTree>
    <p:extLst>
      <p:ext uri="{BB962C8B-B14F-4D97-AF65-F5344CB8AC3E}">
        <p14:creationId xmlns:p14="http://schemas.microsoft.com/office/powerpoint/2010/main" val="279684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1C60C-4ACB-4D02-9B09-312055967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4" y="139838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u="sng" dirty="0"/>
              <a:t>Solution: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789F5-1E6C-4913-8D85-4979C85CA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12192000" cy="4351338"/>
          </a:xfrm>
        </p:spPr>
        <p:txBody>
          <a:bodyPr numCol="1">
            <a:normAutofit/>
          </a:bodyPr>
          <a:lstStyle/>
          <a:p>
            <a:r>
              <a:rPr lang="en-GB" sz="3600" b="0" dirty="0">
                <a:latin typeface="+mn-lt"/>
              </a:rPr>
              <a:t>We are here to offer you “Time”.</a:t>
            </a:r>
          </a:p>
          <a:p>
            <a:r>
              <a:rPr lang="en-GB" sz="3600" b="0" dirty="0">
                <a:latin typeface="+mn-lt"/>
              </a:rPr>
              <a:t>Speed, sustainability and students at the heart of our business.</a:t>
            </a:r>
          </a:p>
          <a:p>
            <a:r>
              <a:rPr lang="en-GB" sz="3600" b="0" dirty="0">
                <a:latin typeface="+mn-lt"/>
              </a:rPr>
              <a:t>USP: 24 hour access to food-quick snacks to full meals.</a:t>
            </a:r>
          </a:p>
          <a:p>
            <a:endParaRPr lang="en-GB" sz="3600" b="0" dirty="0">
              <a:latin typeface="+mn-lt"/>
            </a:endParaRPr>
          </a:p>
          <a:p>
            <a:endParaRPr lang="en-GB" sz="3600" b="0" dirty="0">
              <a:latin typeface="+mn-lt"/>
            </a:endParaRPr>
          </a:p>
          <a:p>
            <a:endParaRPr lang="en-GB" sz="3600" b="0" dirty="0">
              <a:latin typeface="+mn-lt"/>
            </a:endParaRPr>
          </a:p>
          <a:p>
            <a:pPr marL="0" indent="0">
              <a:buNone/>
            </a:pPr>
            <a:endParaRPr lang="en-GB" sz="3600" b="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DF20F2-30E2-49FC-8F49-86160F568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0" y="3259690"/>
            <a:ext cx="3429000" cy="3429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F60EBD-A049-42D6-B0C5-F975DB0CE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44" y="4259142"/>
            <a:ext cx="4327268" cy="228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96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82625-7F75-4B6D-97D1-F49FF4572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6" y="206098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u="sng" dirty="0"/>
              <a:t>Market Research: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32711-E137-413E-8088-1FF05587E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6" y="1348547"/>
            <a:ext cx="11781182" cy="4351338"/>
          </a:xfrm>
        </p:spPr>
        <p:txBody>
          <a:bodyPr numCol="1">
            <a:normAutofit/>
          </a:bodyPr>
          <a:lstStyle/>
          <a:p>
            <a:r>
              <a:rPr lang="en-GB" sz="3600" b="0" dirty="0">
                <a:latin typeface="+mn-lt"/>
              </a:rPr>
              <a:t>Shown that students are on campus between 8am and 7pm.</a:t>
            </a:r>
          </a:p>
          <a:p>
            <a:r>
              <a:rPr lang="en-GB" sz="3600" b="0" dirty="0">
                <a:latin typeface="+mn-lt"/>
              </a:rPr>
              <a:t>They often don’t have time to get a meal because its busy and not enough time between lectures.</a:t>
            </a:r>
          </a:p>
          <a:p>
            <a:r>
              <a:rPr lang="en-GB" sz="3600" b="0" dirty="0">
                <a:latin typeface="+mn-lt"/>
              </a:rPr>
              <a:t>Nothing available late at night when studying in the library.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3616AE-9114-4781-882C-DC02996F28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71" y="4240420"/>
            <a:ext cx="68008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06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6A2E2-6DC4-41B9-885E-CFE0C873A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782" y="192846"/>
            <a:ext cx="11608903" cy="1325563"/>
          </a:xfrm>
        </p:spPr>
        <p:txBody>
          <a:bodyPr>
            <a:normAutofit/>
          </a:bodyPr>
          <a:lstStyle/>
          <a:p>
            <a:r>
              <a:rPr lang="en-GB" sz="4000" u="sng" dirty="0"/>
              <a:t>What we offer: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1F5EC-1E27-4B4E-9D64-922F11793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1" y="1402590"/>
            <a:ext cx="11608904" cy="4652963"/>
          </a:xfrm>
        </p:spPr>
        <p:txBody>
          <a:bodyPr numCol="1">
            <a:normAutofit/>
          </a:bodyPr>
          <a:lstStyle/>
          <a:p>
            <a:r>
              <a:rPr lang="en-GB" sz="3600" b="0" dirty="0">
                <a:latin typeface="+mn-lt"/>
              </a:rPr>
              <a:t>Breakfast pastries from 6am to 10:30 am.</a:t>
            </a:r>
          </a:p>
          <a:p>
            <a:r>
              <a:rPr lang="en-GB" sz="3600" b="0" dirty="0">
                <a:latin typeface="+mn-lt"/>
              </a:rPr>
              <a:t>From 10:30 onwards – Sandwiches, pasties, desserts and baked goods.</a:t>
            </a:r>
          </a:p>
          <a:p>
            <a:r>
              <a:rPr lang="en-GB" sz="3600" b="0" dirty="0">
                <a:latin typeface="+mn-lt"/>
              </a:rPr>
              <a:t>All including vegan, vegetarian and gluten-free/ dairy-free options.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5ACACBA-3756-44D4-BCB9-6E02A3AC1F35}"/>
              </a:ext>
            </a:extLst>
          </p:cNvPr>
          <p:cNvSpPr/>
          <p:nvPr/>
        </p:nvSpPr>
        <p:spPr>
          <a:xfrm>
            <a:off x="6321287" y="193018"/>
            <a:ext cx="5671931" cy="6626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prstClr val="black"/>
                </a:solidFill>
                <a:latin typeface="Century Gothic" panose="020B0502020202020204" pitchFamily="34" charset="0"/>
                <a:ea typeface="+mj-ea"/>
                <a:cs typeface="+mj-cs"/>
              </a:rPr>
              <a:t>50% off for opening week.</a:t>
            </a:r>
            <a:endParaRPr lang="en-GB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3BA0C1-7E9F-4404-8E45-D0CB2BF3E9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93" y="4383847"/>
            <a:ext cx="2143125" cy="2143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3C990C-2A87-44FC-9BB6-D1D6BBB7D3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7409" y="4250911"/>
            <a:ext cx="3414092" cy="22760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D8B9E3-FB6A-415E-B786-4712CFFF96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27" b="14396"/>
          <a:stretch/>
        </p:blipFill>
        <p:spPr>
          <a:xfrm>
            <a:off x="8686063" y="4250911"/>
            <a:ext cx="2467052" cy="215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7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427BC-56D9-46A1-826D-33A918907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1" y="1245703"/>
            <a:ext cx="11794437" cy="5247861"/>
          </a:xfrm>
        </p:spPr>
        <p:txBody>
          <a:bodyPr numCol="1">
            <a:normAutofit/>
          </a:bodyPr>
          <a:lstStyle/>
          <a:p>
            <a:r>
              <a:rPr lang="en-GB" sz="3600" b="0" dirty="0">
                <a:latin typeface="+mn-lt"/>
              </a:rPr>
              <a:t>24 hour service for staff and students.</a:t>
            </a:r>
          </a:p>
          <a:p>
            <a:r>
              <a:rPr lang="en-GB" sz="3600" b="0" dirty="0">
                <a:latin typeface="+mn-lt"/>
              </a:rPr>
              <a:t>Offers employment for students and local residents.</a:t>
            </a:r>
          </a:p>
          <a:p>
            <a:r>
              <a:rPr lang="en-GB" sz="3600" b="0" dirty="0">
                <a:latin typeface="+mn-lt"/>
              </a:rPr>
              <a:t>We’re putting students at the heart of our business.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3D60CB-A11F-4866-935C-62C0CB83A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782" y="192846"/>
            <a:ext cx="11608903" cy="1325563"/>
          </a:xfrm>
        </p:spPr>
        <p:txBody>
          <a:bodyPr>
            <a:normAutofit/>
          </a:bodyPr>
          <a:lstStyle/>
          <a:p>
            <a:r>
              <a:rPr lang="en-GB" sz="4000" u="sng" dirty="0"/>
              <a:t>Why should you invest?</a:t>
            </a:r>
            <a:endParaRPr lang="en-GB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2B78F7-2C97-49AC-AE4E-ACD02F75F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370" y="4122014"/>
            <a:ext cx="6803726" cy="23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47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B2305E8-27BD-4005-96E9-1AAE5B9B7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49" y="192846"/>
            <a:ext cx="11608903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u="sng" dirty="0"/>
              <a:t>Thank you for listening!</a:t>
            </a:r>
            <a:endParaRPr lang="en-GB" sz="40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78D0EC7-9094-4F35-B09F-A27EC02AF7FA}"/>
              </a:ext>
            </a:extLst>
          </p:cNvPr>
          <p:cNvSpPr txBox="1">
            <a:spLocks/>
          </p:cNvSpPr>
          <p:nvPr/>
        </p:nvSpPr>
        <p:spPr>
          <a:xfrm>
            <a:off x="291549" y="2766218"/>
            <a:ext cx="1160890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baseline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2654217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B1533B65-55E5-48DC-9EAC-EEF7BFF20D9E}" vid="{9020C17A-F3CC-442F-8095-88478A8BAB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1185</TotalTime>
  <Words>186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Cooper Black</vt:lpstr>
      <vt:lpstr>Times New Roman</vt:lpstr>
      <vt:lpstr>Theme2</vt:lpstr>
      <vt:lpstr>Fullhurst Community College presents…</vt:lpstr>
      <vt:lpstr>Problem:</vt:lpstr>
      <vt:lpstr>Solution:</vt:lpstr>
      <vt:lpstr>Market Research:</vt:lpstr>
      <vt:lpstr>What we offer:</vt:lpstr>
      <vt:lpstr>Why should you invest?</vt:lpstr>
      <vt:lpstr>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</dc:title>
  <dc:creator>Davison,S</dc:creator>
  <cp:lastModifiedBy>Davison,S</cp:lastModifiedBy>
  <cp:revision>7</cp:revision>
  <dcterms:created xsi:type="dcterms:W3CDTF">2021-11-10T13:12:44Z</dcterms:created>
  <dcterms:modified xsi:type="dcterms:W3CDTF">2021-11-11T08:58:01Z</dcterms:modified>
</cp:coreProperties>
</file>